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3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8FDD73-2A79-452F-AECB-0041A6F9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08A2C3D-84EB-4E45-B88C-F6AA60B01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ECCEF8-D1B2-4BD4-ACD7-1111042E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9DEB44-8FF9-403F-9AAE-E4789B2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E6906F-C53B-4246-A2B0-7CA602C9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944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3E390B-9533-4A7F-AE25-19A3BD39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19DBC3B-0027-4D53-8967-8498B2137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C557CC5-CF92-4B08-9600-209CBF5F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FF4EF82-5EEE-4004-82F7-244CC743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6DB616-0027-4648-A35A-E6EFAF5A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917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E267EF32-D724-4527-BFF7-612E2059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DEAAB08-DEFB-4EF3-9D3D-C3240A093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706DA72-BB60-428D-BFC5-127A78C3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39815C8-3063-478C-9349-273EC74D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9536D58-36B6-41BB-8C18-8FA0D2A7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80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1B4EB0-1703-4443-953B-6719C365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914D9B-C6F2-434E-A03B-99C890BF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CB9778E-B1A4-4949-A166-8406249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AEA1399-CDAD-4A20-80ED-62F4EE55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0640173-61B0-407D-9E91-3652A510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676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7E8BDE-A949-40BC-AC70-DABBD949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1E40DCC-D0C5-4E10-8F47-CB36F9A3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317ECD1-5A3F-4F5C-AB49-A02C00843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75E1001-8101-4BDB-B662-439D2FE0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C68774B-71E5-4AD3-BE36-9B9CAA0D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625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80A929-72D0-4EF6-9140-10A644B9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9739133-3CB2-4600-8BA9-AD83B10BC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E5E00D7-9489-4D5C-B080-1A7DD2157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43A238C-33E8-4FFB-BCCA-221798F9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753ABAE-99FA-4EF2-AB75-61DB4CED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0F0CF4A-985F-4198-9DA8-F880F417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846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312D9C-E00A-48DA-BBFA-9DB4BDCF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E5EFA1A-3974-42A4-8B8C-EECCCC37C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21D6F22-FC93-479D-ADCF-691292A52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D7C560D-9866-405B-B58F-12BF30886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D4C79CE-6802-496A-ADE8-07F260C5F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411428AB-FE11-4173-8AF7-DA379973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3BCC084-DC70-41C8-9F99-AFCBBFAD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0B8AD323-452F-4A66-BB64-62D129D1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167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E36075-5EB2-4866-9771-1E908F82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A64BA00-3172-47A2-8E87-74CDCBD0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97BC7FE-1092-46FA-A619-61EFC11B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3EA2200-587E-4656-BF9B-BBBB8116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770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4487A1D-D405-49C0-B82A-103D4865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5A20CBE-47C1-4D94-8D67-1440EACA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395D62F-BD21-4763-B163-9AD5341F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77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1729BC6-ED01-4319-8BB5-5AA37631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37B5094-AEE8-4D84-88C8-159E7E06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151ADD4-2AB3-420C-8467-44BADEDD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CCB9439E-8CE3-455E-98C8-85C7EA6E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D61D0C8-A9F3-4534-BA13-2A9BBCEF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3922D87-4C90-4AAC-A53F-395490ED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7646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68D692-A045-4459-8B0F-CA07A53E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54FAB8D1-F93E-4913-9DEA-0D3448B74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B37987E-95C3-4F41-B445-B7C6FB366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A601BF3-8002-4B82-B360-FF3288FA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C83E9FC-97FE-4E62-8200-BCAF80F0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5360E2F-4C64-48DF-9798-8DD62BDC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978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8984E7C-A92A-42A0-A033-384EEED9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C83B7FE-4B7B-4C48-8320-22ACF762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DAB17CE-8862-4476-BBA4-78A036987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BD6E0-08AD-4FA4-9DC1-31277F9AC93F}" type="datetimeFigureOut">
              <a:rPr lang="sv-SE" smtClean="0"/>
              <a:t>2020-04-13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4DD3534-E9DD-4535-9065-5B81545AF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AA82191-6F1C-4216-A7D4-212BD454C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C3E-2ECB-4A5A-8F88-C839FC290F0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801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7CACD1-E712-46C0-A437-A6047B619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Dokumentation och arbetssätt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81C5E24-5754-4DAA-9F46-4993F2634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4FFB6C8F-0959-4F79-A244-A3F051F85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7"/>
    </mc:Choice>
    <mc:Fallback>
      <p:transition spd="slow" advTm="4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4830F4-0A5A-45BA-8E00-583EC833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Make it </a:t>
            </a:r>
            <a:r>
              <a:rPr lang="sv-SE" dirty="0" err="1"/>
              <a:t>work</a:t>
            </a:r>
            <a:r>
              <a:rPr lang="sv-SE" dirty="0"/>
              <a:t>, Make it </a:t>
            </a:r>
            <a:r>
              <a:rPr lang="sv-SE" dirty="0" err="1"/>
              <a:t>pretty</a:t>
            </a:r>
            <a:r>
              <a:rPr lang="sv-SE" dirty="0"/>
              <a:t>, Make it fast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BE02E5B-0AC9-41DB-9EF6-4E65AF751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Ett sätt att rationalisera så att man lägger fokus där det behöver vara</a:t>
            </a:r>
          </a:p>
          <a:p>
            <a:r>
              <a:rPr lang="sv-SE" dirty="0"/>
              <a:t>Användes som ledstjärna framförallt mot slutet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0A672697-49FD-41DF-8558-AAE5D9A25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5"/>
    </mc:Choice>
    <mc:Fallback>
      <p:transition spd="slow" advTm="27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878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5FA8D0-A869-4415-9D72-DC6DAC44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Regler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CFE4651-D7BE-4E75-908E-2ED36EAC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Vi har tagit för vana att skriva ett ”manifest” med regler för att ha något att förhålla oss till. </a:t>
            </a:r>
          </a:p>
          <a:p>
            <a:pPr lvl="0"/>
            <a:r>
              <a:rPr lang="sv-SE" dirty="0"/>
              <a:t>Även om man inte gått tillbaka och kollat på det så mycket så har det gjort att man i början när man skapar dokumentet ändå kommit överens om något som ska vara ett gällande förhållningssätt i projektet</a:t>
            </a:r>
          </a:p>
          <a:p>
            <a:pPr lvl="1"/>
            <a:r>
              <a:rPr lang="sv-SE" dirty="0"/>
              <a:t>Hjälper till att skapa struktur och en gemensam approach</a:t>
            </a:r>
          </a:p>
          <a:p>
            <a:endParaRPr lang="sv-SE" dirty="0"/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496D7774-A100-450E-94BA-36889A197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4"/>
    </mc:Choice>
    <mc:Fallback>
      <p:transition spd="slow" advTm="3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CC67D5-5EF2-4137-A186-852E88AF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Milstolpar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4CBDE42-1DEF-4169-9690-6D5A4FEE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834897" cy="4351338"/>
          </a:xfrm>
        </p:spPr>
        <p:txBody>
          <a:bodyPr>
            <a:normAutofit fontScale="55000" lnSpcReduction="20000"/>
          </a:bodyPr>
          <a:lstStyle/>
          <a:p>
            <a:r>
              <a:rPr lang="sv-SE" dirty="0">
                <a:highlight>
                  <a:srgbClr val="FFFF00"/>
                </a:highlight>
              </a:rPr>
              <a:t>Milstolpar (Grön Markerat = klart, orange för start!)</a:t>
            </a:r>
            <a:endParaRPr lang="sv-SE" sz="2000" dirty="0">
              <a:highlight>
                <a:srgbClr val="FFFF00"/>
              </a:highlight>
            </a:endParaRPr>
          </a:p>
          <a:p>
            <a:pPr lvl="0"/>
            <a:r>
              <a:rPr lang="sv-SE" dirty="0">
                <a:highlight>
                  <a:srgbClr val="00FF00"/>
                </a:highlight>
              </a:rPr>
              <a:t>0.1 (Implementera resurser)</a:t>
            </a:r>
            <a:endParaRPr lang="sv-SE" sz="3200" dirty="0">
              <a:highlight>
                <a:srgbClr val="00FF00"/>
              </a:highlight>
            </a:endParaRPr>
          </a:p>
          <a:p>
            <a:pPr lvl="1"/>
            <a:r>
              <a:rPr lang="sv-SE" dirty="0">
                <a:highlight>
                  <a:srgbClr val="00FF00"/>
                </a:highlight>
              </a:rPr>
              <a:t>Ha en databas</a:t>
            </a:r>
            <a:endParaRPr lang="sv-SE" sz="28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Lägga in </a:t>
            </a:r>
            <a:r>
              <a:rPr lang="sv-SE" dirty="0" err="1">
                <a:highlight>
                  <a:srgbClr val="00FF00"/>
                </a:highlight>
              </a:rPr>
              <a:t>appsettings</a:t>
            </a:r>
            <a:r>
              <a:rPr lang="sv-SE" dirty="0">
                <a:highlight>
                  <a:srgbClr val="00FF00"/>
                </a:highlight>
              </a:rPr>
              <a:t> specifika för våra olika miljöer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Ska lagra pjäsplaceringar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Ska lagra spelsessioner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Ska lagra spelare i en session</a:t>
            </a:r>
            <a:endParaRPr lang="sv-SE" sz="2400" dirty="0">
              <a:highlight>
                <a:srgbClr val="00FF00"/>
              </a:highlight>
            </a:endParaRPr>
          </a:p>
          <a:p>
            <a:pPr lvl="1"/>
            <a:r>
              <a:rPr lang="sv-SE" dirty="0">
                <a:highlight>
                  <a:srgbClr val="00FF00"/>
                </a:highlight>
              </a:rPr>
              <a:t>Ha klasser med props (ej metoder) för</a:t>
            </a:r>
            <a:endParaRPr lang="sv-SE" sz="28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Spelmotor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Spelare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Pjäser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Sessioner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 err="1">
                <a:highlight>
                  <a:srgbClr val="00FF00"/>
                </a:highlight>
              </a:rPr>
              <a:t>GameLog</a:t>
            </a:r>
            <a:endParaRPr lang="sv-SE" sz="2400" dirty="0">
              <a:highlight>
                <a:srgbClr val="00FF00"/>
              </a:highlight>
            </a:endParaRPr>
          </a:p>
          <a:p>
            <a:pPr lvl="2"/>
            <a:r>
              <a:rPr lang="sv-SE" dirty="0">
                <a:highlight>
                  <a:srgbClr val="00FF00"/>
                </a:highlight>
              </a:rPr>
              <a:t>Spelbräde</a:t>
            </a:r>
            <a:endParaRPr lang="sv-SE" sz="2400" dirty="0">
              <a:highlight>
                <a:srgbClr val="00FF00"/>
              </a:highlight>
            </a:endParaRPr>
          </a:p>
          <a:p>
            <a:pPr lvl="3"/>
            <a:r>
              <a:rPr lang="sv-SE" dirty="0" err="1">
                <a:highlight>
                  <a:srgbClr val="00FF00"/>
                </a:highlight>
              </a:rPr>
              <a:t>Spelarbas</a:t>
            </a:r>
            <a:endParaRPr lang="sv-SE" sz="2000" dirty="0">
              <a:highlight>
                <a:srgbClr val="00FF00"/>
              </a:highlight>
            </a:endParaRPr>
          </a:p>
          <a:p>
            <a:pPr lvl="3"/>
            <a:r>
              <a:rPr lang="sv-SE" dirty="0">
                <a:highlight>
                  <a:srgbClr val="00FF00"/>
                </a:highlight>
              </a:rPr>
              <a:t>Mål</a:t>
            </a:r>
            <a:endParaRPr lang="sv-SE" sz="2000" dirty="0">
              <a:highlight>
                <a:srgbClr val="00FF00"/>
              </a:highlight>
            </a:endParaRPr>
          </a:p>
          <a:p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3A7F91E-225A-4632-B1D1-C33961117A5F}"/>
              </a:ext>
            </a:extLst>
          </p:cNvPr>
          <p:cNvSpPr txBox="1"/>
          <p:nvPr/>
        </p:nvSpPr>
        <p:spPr>
          <a:xfrm>
            <a:off x="7555832" y="1690688"/>
            <a:ext cx="4170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För att kunna tracka vart vi är och vart vi ska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För att kunna hålla koll på och diskutera om vilken funktionalitet som ska skrivas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Migrerades till </a:t>
            </a:r>
            <a:r>
              <a:rPr lang="sv-SE" dirty="0" err="1"/>
              <a:t>GitHub</a:t>
            </a:r>
            <a:r>
              <a:rPr lang="sv-SE" dirty="0"/>
              <a:t> projekt där vi även trackade vissa buggar (användes sent i projektet).</a:t>
            </a:r>
          </a:p>
        </p:txBody>
      </p:sp>
      <p:pic>
        <p:nvPicPr>
          <p:cNvPr id="6" name="Bildobjekt 5" descr="En bild som visar skärmbild&#10;&#10;Automatiskt genererad beskrivning">
            <a:extLst>
              <a:ext uri="{FF2B5EF4-FFF2-40B4-BE49-F238E27FC236}">
                <a16:creationId xmlns:a16="http://schemas.microsoft.com/office/drawing/2014/main" id="{4935CEB9-C9CE-4068-AC63-A3E542ADB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15" y="1690688"/>
            <a:ext cx="4094217" cy="4664765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A0FFE2F2-670C-4490-9C72-152243A21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43"/>
    </mc:Choice>
    <mc:Fallback>
      <p:transition spd="slow" advTm="8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8F3561-4420-44E2-A899-CF9481B0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GIT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FF8305-A4C4-4ADF-94DE-885784088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6207" cy="4351338"/>
          </a:xfrm>
        </p:spPr>
        <p:txBody>
          <a:bodyPr/>
          <a:lstStyle/>
          <a:p>
            <a:pPr lvl="0"/>
            <a:r>
              <a:rPr lang="sv-SE" dirty="0"/>
              <a:t>Noggrant att försöka skriva deskriptiva </a:t>
            </a:r>
            <a:r>
              <a:rPr lang="sv-SE" dirty="0" err="1"/>
              <a:t>commit</a:t>
            </a:r>
            <a:r>
              <a:rPr lang="sv-SE" dirty="0"/>
              <a:t>-meddelanden. </a:t>
            </a:r>
          </a:p>
          <a:p>
            <a:pPr lvl="1"/>
            <a:r>
              <a:rPr lang="sv-SE" dirty="0"/>
              <a:t>Vi hade hjälp av detta framförallt när vi vid en punkt var tvungna att göra en </a:t>
            </a:r>
            <a:r>
              <a:rPr lang="sv-SE" dirty="0" err="1"/>
              <a:t>rewind</a:t>
            </a:r>
            <a:r>
              <a:rPr lang="sv-SE" dirty="0"/>
              <a:t> i projektet på grund av en krånglig </a:t>
            </a:r>
            <a:r>
              <a:rPr lang="sv-SE" dirty="0" err="1"/>
              <a:t>merge</a:t>
            </a:r>
            <a:r>
              <a:rPr lang="sv-SE" dirty="0"/>
              <a:t>-konflikt.</a:t>
            </a:r>
          </a:p>
          <a:p>
            <a:pPr lvl="1"/>
            <a:r>
              <a:rPr lang="sv-SE" dirty="0"/>
              <a:t>Gjorde att det blev mer eller mindre självdokumenterande.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1A43C57-1C0C-41EE-A95F-970D574B7E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48"/>
          <a:stretch/>
        </p:blipFill>
        <p:spPr>
          <a:xfrm>
            <a:off x="6096001" y="1"/>
            <a:ext cx="6096000" cy="6858000"/>
          </a:xfrm>
          <a:prstGeom prst="rect">
            <a:avLst/>
          </a:prstGeom>
        </p:spPr>
      </p:pic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2474D2C6-337E-4D62-A8B4-322ED80DA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07"/>
    </mc:Choice>
    <mc:Fallback>
      <p:transition spd="slow" advTm="44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679D29-EFBB-4EE4-A7D8-E321C5F6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Bilder och ritningar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3C6316E-9FC4-4AFF-97A0-6CEF4726B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pPr lvl="0"/>
            <a:r>
              <a:rPr lang="sv-SE" dirty="0"/>
              <a:t>Mycket användbart för att få en övergripande förståelse för hur vår datamodell hade kunnat presenteras som något mindre abstrakt</a:t>
            </a:r>
          </a:p>
          <a:p>
            <a:r>
              <a:rPr lang="sv-SE" dirty="0"/>
              <a:t>Gör att det blir lättare att hitta för/nackdelar samt vilken approach man ska anamma för att få ihop alla delar.</a:t>
            </a:r>
          </a:p>
        </p:txBody>
      </p:sp>
      <p:pic>
        <p:nvPicPr>
          <p:cNvPr id="5" name="Bildobjekt 4" descr="En bild som visar karta, text&#10;&#10;Automatiskt genererad beskrivning">
            <a:extLst>
              <a:ext uri="{FF2B5EF4-FFF2-40B4-BE49-F238E27FC236}">
                <a16:creationId xmlns:a16="http://schemas.microsoft.com/office/drawing/2014/main" id="{20B53509-0C92-4DF5-86C7-BB304557D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257800" cy="346293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5C4E8885-0297-4616-8F46-F56CBBA7C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09389"/>
            <a:ext cx="5257800" cy="2957512"/>
          </a:xfrm>
          <a:prstGeom prst="rect">
            <a:avLst/>
          </a:prstGeom>
        </p:spPr>
      </p:pic>
      <p:pic>
        <p:nvPicPr>
          <p:cNvPr id="8" name="Ljud 7">
            <a:hlinkClick r:id="" action="ppaction://media"/>
            <a:extLst>
              <a:ext uri="{FF2B5EF4-FFF2-40B4-BE49-F238E27FC236}">
                <a16:creationId xmlns:a16="http://schemas.microsoft.com/office/drawing/2014/main" id="{FB06B299-483B-4EC6-964A-39F4CCB39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40"/>
    </mc:Choice>
    <mc:Fallback>
      <p:transition spd="slow" advTm="6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C2B1BE-3223-4D1F-BB95-9B9A5E8E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Dagboken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49FF6EF-5D78-4999-B7DB-92DC83A5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Bra för löpande dokumentation men kanske inte något vi använde för att ta reda på någon historik.</a:t>
            </a:r>
          </a:p>
          <a:p>
            <a:endParaRPr lang="sv-SE" dirty="0"/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9C480A2B-829E-4B45-BD16-560B692AA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3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14"/>
    </mc:Choice>
    <mc:Fallback>
      <p:transition spd="slow" advTm="2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378B93-F501-459D-B07C-5148F30D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Stories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AEDF376-1380-4163-AAE6-BD4D7B63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Bra för att gemensamt hitta funktionalitet tidigt men inget som senare användes utan vi använde oss av projekt i </a:t>
            </a:r>
            <a:r>
              <a:rPr lang="sv-SE" dirty="0" err="1"/>
              <a:t>GitHub</a:t>
            </a:r>
            <a:r>
              <a:rPr lang="sv-SE" dirty="0"/>
              <a:t> samt ett eget </a:t>
            </a:r>
            <a:r>
              <a:rPr lang="sv-SE" dirty="0" err="1"/>
              <a:t>milstolpsdokument</a:t>
            </a:r>
            <a:r>
              <a:rPr lang="sv-SE" dirty="0"/>
              <a:t>.</a:t>
            </a:r>
          </a:p>
          <a:p>
            <a:endParaRPr lang="sv-SE" dirty="0"/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0AAA79A5-477B-4DDF-AA0F-B23731E9A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3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7"/>
    </mc:Choice>
    <mc:Fallback>
      <p:transition spd="slow" advTm="4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335</Words>
  <Application>Microsoft Office PowerPoint</Application>
  <PresentationFormat>Bredbild</PresentationFormat>
  <Paragraphs>39</Paragraphs>
  <Slides>8</Slides>
  <Notes>0</Notes>
  <HiddenSlides>0</HiddenSlides>
  <MMClips>8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Dokumentation och arbetssätt</vt:lpstr>
      <vt:lpstr>Make it work, Make it pretty, Make it fast</vt:lpstr>
      <vt:lpstr>Regler</vt:lpstr>
      <vt:lpstr>Milstolpar</vt:lpstr>
      <vt:lpstr>GIT</vt:lpstr>
      <vt:lpstr>Bilder och ritningar</vt:lpstr>
      <vt:lpstr>Dagboken</vt:lpstr>
      <vt:lpstr>User Stories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Dokumentation och arbetssätt</dc:title>
  <dc:creator>Hampus Kjellstrand</dc:creator>
  <cp:lastModifiedBy>Hampus Kjellstrand</cp:lastModifiedBy>
  <cp:revision>6</cp:revision>
  <dcterms:created xsi:type="dcterms:W3CDTF">2020-04-13T06:02:36Z</dcterms:created>
  <dcterms:modified xsi:type="dcterms:W3CDTF">2020-04-13T08:41:37Z</dcterms:modified>
</cp:coreProperties>
</file>